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 showGuides="1">
      <p:cViewPr varScale="1">
        <p:scale>
          <a:sx n="55" d="100"/>
          <a:sy n="55" d="100"/>
        </p:scale>
        <p:origin x="1992" y="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46DF-9533-354D-8F7D-E78BDE679F48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9DE1-DCDB-D74F-9267-658DC8321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84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46DF-9533-354D-8F7D-E78BDE679F48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9DE1-DCDB-D74F-9267-658DC8321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16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46DF-9533-354D-8F7D-E78BDE679F48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9DE1-DCDB-D74F-9267-658DC8321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50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46DF-9533-354D-8F7D-E78BDE679F48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9DE1-DCDB-D74F-9267-658DC8321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19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46DF-9533-354D-8F7D-E78BDE679F48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9DE1-DCDB-D74F-9267-658DC8321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46DF-9533-354D-8F7D-E78BDE679F48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9DE1-DCDB-D74F-9267-658DC8321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45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46DF-9533-354D-8F7D-E78BDE679F48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9DE1-DCDB-D74F-9267-658DC8321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05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46DF-9533-354D-8F7D-E78BDE679F48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9DE1-DCDB-D74F-9267-658DC8321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95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46DF-9533-354D-8F7D-E78BDE679F48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9DE1-DCDB-D74F-9267-658DC8321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09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46DF-9533-354D-8F7D-E78BDE679F48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9DE1-DCDB-D74F-9267-658DC8321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24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46DF-9533-354D-8F7D-E78BDE679F48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9DE1-DCDB-D74F-9267-658DC8321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23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046DF-9533-354D-8F7D-E78BDE679F48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C9DE1-DCDB-D74F-9267-658DC8321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573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collectif-inter-hopitaux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906312-534B-BF44-A976-7DA15E829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9" y="212864"/>
            <a:ext cx="6869233" cy="3200397"/>
          </a:xfrm>
        </p:spPr>
        <p:txBody>
          <a:bodyPr>
            <a:normAutofit fontScale="90000"/>
          </a:bodyPr>
          <a:lstStyle/>
          <a:p>
            <a:br>
              <a:rPr lang="fr-FR" b="1" dirty="0"/>
            </a:br>
            <a:r>
              <a:rPr lang="fr-FR" b="1" dirty="0"/>
              <a:t>En 2022, TOUS LES VENDREDIS </a:t>
            </a:r>
            <a:br>
              <a:rPr lang="fr-FR" b="1" dirty="0"/>
            </a:br>
            <a:r>
              <a:rPr lang="fr-FR" b="1" dirty="0"/>
              <a:t>à 14h dans tous les hôpitaux</a:t>
            </a:r>
            <a:br>
              <a:rPr lang="fr-FR" b="1" dirty="0"/>
            </a:br>
            <a:br>
              <a:rPr lang="fr-FR" sz="2200" dirty="0"/>
            </a:br>
            <a:r>
              <a:rPr lang="fr-FR" sz="3600" b="1" dirty="0">
                <a:solidFill>
                  <a:srgbClr val="FF0000"/>
                </a:solidFill>
              </a:rPr>
              <a:t>MINUTE DE SILENCE </a:t>
            </a:r>
            <a:r>
              <a:rPr lang="fr-FR" sz="3600" dirty="0">
                <a:solidFill>
                  <a:srgbClr val="FF0000"/>
                </a:solidFill>
              </a:rPr>
              <a:t>pour dénoncer la </a:t>
            </a:r>
            <a:r>
              <a:rPr lang="fr-FR" sz="3600" b="1" dirty="0">
                <a:solidFill>
                  <a:srgbClr val="FF0000"/>
                </a:solidFill>
              </a:rPr>
              <a:t>MORT</a:t>
            </a:r>
            <a:r>
              <a:rPr lang="fr-FR" sz="3600" dirty="0">
                <a:solidFill>
                  <a:srgbClr val="FF0000"/>
                </a:solidFill>
              </a:rPr>
              <a:t> programmée de </a:t>
            </a:r>
            <a:r>
              <a:rPr lang="fr-FR" sz="3600" b="1" dirty="0">
                <a:solidFill>
                  <a:srgbClr val="FF0000"/>
                </a:solidFill>
              </a:rPr>
              <a:t>l’hôpital public</a:t>
            </a:r>
            <a:br>
              <a:rPr lang="fr-FR" sz="4800" b="1" dirty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A9F947-CCC6-7F49-9D1F-ADFD811C3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32" y="7113115"/>
            <a:ext cx="6858000" cy="17086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Ensemble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usagers et personnels hospitaliers </a:t>
            </a:r>
            <a:endParaRPr lang="fr-FR" sz="2400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Défendons l’HÔPITAL PUBLIC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fr-FR" sz="26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 accès à des SOINS de QUALITÉ POUR TOUS</a:t>
            </a:r>
          </a:p>
          <a:p>
            <a:endParaRPr lang="fr-FR" sz="600" dirty="0"/>
          </a:p>
          <a:p>
            <a:endParaRPr lang="fr-FR" sz="6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1012D69-B2FC-4944-A7D3-3881510505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9" t="27739" r="7500" b="9732"/>
          <a:stretch/>
        </p:blipFill>
        <p:spPr>
          <a:xfrm>
            <a:off x="-11234" y="3234267"/>
            <a:ext cx="6869234" cy="3606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BFF9BD-EAAC-0C46-9DB6-4E2E835E6505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54" r="15719"/>
          <a:stretch/>
        </p:blipFill>
        <p:spPr bwMode="auto">
          <a:xfrm>
            <a:off x="2392509" y="3265912"/>
            <a:ext cx="2100500" cy="140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75A4AA7-31B7-4646-A851-E05B73DFE0CA}"/>
              </a:ext>
            </a:extLst>
          </p:cNvPr>
          <p:cNvSpPr txBox="1"/>
          <p:nvPr/>
        </p:nvSpPr>
        <p:spPr>
          <a:xfrm>
            <a:off x="118533" y="8989956"/>
            <a:ext cx="672253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/>
              <a:t>Rejoignez le CIH !  : </a:t>
            </a:r>
            <a:r>
              <a:rPr lang="fr-FR" sz="1600" b="1" dirty="0"/>
              <a:t>Site : </a:t>
            </a:r>
            <a:r>
              <a:rPr lang="fr-FR" sz="1600" dirty="0">
                <a:hlinkClick r:id="rId4"/>
              </a:rPr>
              <a:t>https://www.collectif-inter-hopitaux.org/</a:t>
            </a:r>
            <a:endParaRPr lang="fr-FR" sz="1600" dirty="0"/>
          </a:p>
          <a:p>
            <a:pPr algn="ctr"/>
            <a:r>
              <a:rPr lang="fr-FR" sz="1600" dirty="0"/>
              <a:t>	  @</a:t>
            </a:r>
            <a:r>
              <a:rPr lang="fr-FR" sz="1600" dirty="0" err="1"/>
              <a:t>lecollectifinterhopitaux</a:t>
            </a:r>
            <a:r>
              <a:rPr lang="fr-FR" sz="1600" dirty="0"/>
              <a:t>  et 	   @</a:t>
            </a:r>
            <a:r>
              <a:rPr lang="fr-FR" sz="1600" dirty="0" err="1"/>
              <a:t>CollectInterHop</a:t>
            </a:r>
            <a:r>
              <a:rPr lang="fr-FR" sz="1600" dirty="0"/>
              <a:t> </a:t>
            </a:r>
          </a:p>
          <a:p>
            <a:pPr algn="ctr"/>
            <a:endParaRPr lang="fr-FR" sz="700" b="1" dirty="0"/>
          </a:p>
          <a:p>
            <a:pPr algn="ctr"/>
            <a:endParaRPr lang="fr-FR" sz="200" b="1" i="1" dirty="0"/>
          </a:p>
          <a:p>
            <a:pPr algn="ctr"/>
            <a:r>
              <a:rPr lang="fr-FR" sz="1600" b="1" i="1" dirty="0"/>
              <a:t>SVP NE PAS JETER SUR LA VOIE PUBLIQUE</a:t>
            </a:r>
          </a:p>
          <a:p>
            <a:endParaRPr lang="fr-FR" sz="1600" dirty="0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7021CEC9-4516-D14A-81D4-9C70854E8665}"/>
              </a:ext>
            </a:extLst>
          </p:cNvPr>
          <p:cNvGrpSpPr/>
          <p:nvPr/>
        </p:nvGrpSpPr>
        <p:grpSpPr>
          <a:xfrm>
            <a:off x="1346322" y="9325991"/>
            <a:ext cx="2984806" cy="203635"/>
            <a:chOff x="533527" y="9241326"/>
            <a:chExt cx="2984806" cy="203635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E4A56660-7AC7-4C4F-8334-F679D9B4201A}"/>
                </a:ext>
              </a:extLst>
            </p:cNvPr>
            <p:cNvPicPr/>
            <p:nvPr/>
          </p:nvPicPr>
          <p:blipFill rotWithShape="1">
            <a:blip r:embed="rId5"/>
            <a:srcRect l="14547" t="16235" r="19869" b="10665"/>
            <a:stretch/>
          </p:blipFill>
          <p:spPr>
            <a:xfrm>
              <a:off x="3340395" y="9241326"/>
              <a:ext cx="177938" cy="203635"/>
            </a:xfrm>
            <a:prstGeom prst="rect">
              <a:avLst/>
            </a:prstGeom>
          </p:spPr>
        </p:pic>
        <p:pic>
          <p:nvPicPr>
            <p:cNvPr id="10" name="Image 9" descr="FB.png">
              <a:extLst>
                <a:ext uri="{FF2B5EF4-FFF2-40B4-BE49-F238E27FC236}">
                  <a16:creationId xmlns:a16="http://schemas.microsoft.com/office/drawing/2014/main" id="{BF47159B-7CAB-4844-A201-E9C5DCEB5FA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527" y="9243413"/>
              <a:ext cx="194596" cy="1889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71020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79</Words>
  <Application>Microsoft Office PowerPoint</Application>
  <PresentationFormat>Format A4 (210 x 297 mm)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 En 2022, TOUS LES VENDREDIS  à 14h dans tous les hôpitaux  MINUTE DE SILENCE pour dénoncer la MORT programmée de l’hôpital public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Vendredi 7 janvier 14h30 et TOUS LES VENDREDIS: RV Parc de la hauteur  MINUTE DE SILENCE pour dénoncer la MORT programmée de l’hôpital public</dc:title>
  <dc:creator>Sophie Crozier</dc:creator>
  <cp:lastModifiedBy>nathalie de castro</cp:lastModifiedBy>
  <cp:revision>5</cp:revision>
  <dcterms:created xsi:type="dcterms:W3CDTF">2022-01-03T11:55:35Z</dcterms:created>
  <dcterms:modified xsi:type="dcterms:W3CDTF">2022-01-03T21:21:40Z</dcterms:modified>
</cp:coreProperties>
</file>